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76" r:id="rId11"/>
    <p:sldId id="277" r:id="rId12"/>
    <p:sldId id="278" r:id="rId13"/>
    <p:sldId id="279" r:id="rId14"/>
    <p:sldId id="264" r:id="rId15"/>
    <p:sldId id="268" r:id="rId16"/>
    <p:sldId id="272" r:id="rId17"/>
    <p:sldId id="273" r:id="rId18"/>
    <p:sldId id="274" r:id="rId19"/>
    <p:sldId id="267" r:id="rId20"/>
    <p:sldId id="265" r:id="rId21"/>
    <p:sldId id="266" r:id="rId22"/>
    <p:sldId id="282"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2"/>
          <a:stretch>
            <a:fillRect/>
          </a:stretch>
        </p:blipFill>
        <p:spPr>
          <a:xfrm>
            <a:off x="8745079" y="0"/>
            <a:ext cx="3526245" cy="3526246"/>
          </a:xfrm>
          <a:prstGeom prst="rect">
            <a:avLst/>
          </a:prstGeom>
          <a:ln w="12700">
            <a:miter lim="400000"/>
          </a:ln>
        </p:spPr>
      </p:pic>
    </p:spTree>
    <p:extLst>
      <p:ext uri="{BB962C8B-B14F-4D97-AF65-F5344CB8AC3E}">
        <p14:creationId xmlns:p14="http://schemas.microsoft.com/office/powerpoint/2010/main" val="256402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59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09650" y="643464"/>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some surveys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555303" y="4254624"/>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6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C37F-69C6-4163-8BFE-7AB102C4F10A}"/>
              </a:ext>
            </a:extLst>
          </p:cNvPr>
          <p:cNvSpPr>
            <a:spLocks noGrp="1"/>
          </p:cNvSpPr>
          <p:nvPr>
            <p:ph type="title"/>
          </p:nvPr>
        </p:nvSpPr>
        <p:spPr>
          <a:xfrm>
            <a:off x="685800" y="0"/>
            <a:ext cx="10131425" cy="1456267"/>
          </a:xfrm>
        </p:spPr>
        <p:txBody>
          <a:bodyPr/>
          <a:lstStyle/>
          <a:p>
            <a:pPr algn="ctr"/>
            <a:r>
              <a:rPr lang="en-CA" dirty="0"/>
              <a:t>DFD – level 1</a:t>
            </a:r>
          </a:p>
        </p:txBody>
      </p:sp>
      <p:sp>
        <p:nvSpPr>
          <p:cNvPr id="3" name="Content Placeholder 2">
            <a:extLst>
              <a:ext uri="{FF2B5EF4-FFF2-40B4-BE49-F238E27FC236}">
                <a16:creationId xmlns:a16="http://schemas.microsoft.com/office/drawing/2014/main" id="{22C976A0-5269-4F21-8B83-6073E3D14F24}"/>
              </a:ext>
            </a:extLst>
          </p:cNvPr>
          <p:cNvSpPr>
            <a:spLocks noGrp="1"/>
          </p:cNvSpPr>
          <p:nvPr>
            <p:ph idx="1"/>
          </p:nvPr>
        </p:nvSpPr>
        <p:spPr>
          <a:xfrm>
            <a:off x="685801" y="1154097"/>
            <a:ext cx="10131425" cy="5548544"/>
          </a:xfrm>
        </p:spPr>
        <p:txBody>
          <a:bodyPr>
            <a:normAutofit fontScale="92500" lnSpcReduction="10000"/>
          </a:bodyPr>
          <a:lstStyle/>
          <a:p>
            <a:pPr indent="457200" rtl="0">
              <a:spcBef>
                <a:spcPts val="0"/>
              </a:spcBef>
              <a:spcAft>
                <a:spcPts val="0"/>
              </a:spcAft>
            </a:pPr>
            <a:r>
              <a:rPr lang="en-US" sz="1800" b="0" i="0" u="none" strike="noStrike" dirty="0">
                <a:effectLst/>
                <a:latin typeface="Arial" panose="020B0604020202020204" pitchFamily="34" charset="0"/>
              </a:rPr>
              <a:t>Level 1 shows more specific processes.  The admin user has the ability to edit/post the content, it is stored in the database. The app displays the content by the “display content” process. It receives content from the database and displays with some additional features i.e. searching, pop-up keywords.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submit the feedback based on the content by the “create a feedback” process. Then the feedback is stored in the database, and the admin user will see feedback by the “display feedback”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create scales by the “create scale” process, then scales are stored in the database. The “calculate score” process gets the user’s scale from the database and returns a score to the “display score”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content admin can create surveys for the user, the survey will be stored in the database after the “edit/add survey” process. After the user completes a survey, the “create survey report” process receives the user's answer, and it will be stored in the database. The “display survey report” process gets the report from the database, and displays it to the content admin.</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export or import their personal data. The “process user data” process receives user’s data and stores it in the database. It also gets user’s data from database, and updates data to the user. </a:t>
            </a:r>
            <a:endParaRPr lang="en-US" b="0" dirty="0">
              <a:effectLst/>
            </a:endParaRPr>
          </a:p>
          <a:p>
            <a:br>
              <a:rPr lang="en-US" dirty="0"/>
            </a:br>
            <a:endParaRPr lang="en-CA" dirty="0"/>
          </a:p>
        </p:txBody>
      </p:sp>
    </p:spTree>
    <p:extLst>
      <p:ext uri="{BB962C8B-B14F-4D97-AF65-F5344CB8AC3E}">
        <p14:creationId xmlns:p14="http://schemas.microsoft.com/office/powerpoint/2010/main" val="142268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685799" y="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854" y="1034674"/>
            <a:ext cx="8562861" cy="556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22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343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5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6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2"/>
          <a:stretch>
            <a:fillRect/>
          </a:stretch>
        </p:blipFill>
        <p:spPr>
          <a:xfrm>
            <a:off x="3477185" y="0"/>
            <a:ext cx="5237629" cy="6858000"/>
          </a:xfrm>
        </p:spPr>
      </p:pic>
    </p:spTree>
    <p:extLst>
      <p:ext uri="{BB962C8B-B14F-4D97-AF65-F5344CB8AC3E}">
        <p14:creationId xmlns:p14="http://schemas.microsoft.com/office/powerpoint/2010/main" val="324151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takes,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spTree>
    <p:extLst>
      <p:ext uri="{BB962C8B-B14F-4D97-AF65-F5344CB8AC3E}">
        <p14:creationId xmlns:p14="http://schemas.microsoft.com/office/powerpoint/2010/main" val="3260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spTree>
    <p:extLst>
      <p:ext uri="{BB962C8B-B14F-4D97-AF65-F5344CB8AC3E}">
        <p14:creationId xmlns:p14="http://schemas.microsoft.com/office/powerpoint/2010/main" val="419758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xmlns:p14="http://schemas.microsoft.com/office/powerpoint/2010/main">
    <mc:Choice Requires="p14">
      <p:transition spd="slow" p14:dur="2000" advTm="82928"/>
    </mc:Choice>
    <mc:Fallback xmlns="">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xmlns:p14="http://schemas.microsoft.com/office/powerpoint/2010/main">
    <mc:Choice Requires="p14">
      <p:transition spd="slow" p14:dur="2000" advTm="76405"/>
    </mc:Choice>
    <mc:Fallback xmlns="">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spTree>
    <p:extLst>
      <p:ext uri="{BB962C8B-B14F-4D97-AF65-F5344CB8AC3E}">
        <p14:creationId xmlns:p14="http://schemas.microsoft.com/office/powerpoint/2010/main" val="298468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4"/>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830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spTree>
    <p:extLst>
      <p:ext uri="{BB962C8B-B14F-4D97-AF65-F5344CB8AC3E}">
        <p14:creationId xmlns:p14="http://schemas.microsoft.com/office/powerpoint/2010/main" val="18422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spTree>
    <p:extLst>
      <p:ext uri="{BB962C8B-B14F-4D97-AF65-F5344CB8AC3E}">
        <p14:creationId xmlns:p14="http://schemas.microsoft.com/office/powerpoint/2010/main" val="90074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spTree>
    <p:extLst>
      <p:ext uri="{BB962C8B-B14F-4D97-AF65-F5344CB8AC3E}">
        <p14:creationId xmlns:p14="http://schemas.microsoft.com/office/powerpoint/2010/main" val="183249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3"/>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87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spTree>
    <p:extLst>
      <p:ext uri="{BB962C8B-B14F-4D97-AF65-F5344CB8AC3E}">
        <p14:creationId xmlns:p14="http://schemas.microsoft.com/office/powerpoint/2010/main" val="1076512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468</TotalTime>
  <Words>1570</Words>
  <Application>Microsoft Office PowerPoint</Application>
  <PresentationFormat>Widescreen</PresentationFormat>
  <Paragraphs>192</Paragraphs>
  <Slides>23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 Light (Headings)</vt:lpstr>
      <vt:lpstr>Arial</vt:lpstr>
      <vt:lpstr>Calibri</vt:lpstr>
      <vt:lpstr>Calibri Light</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vt:lpstr>
      <vt:lpstr>Dfd – level 1 diagram</vt:lpstr>
      <vt:lpstr>PowerPoint Presentation</vt:lpstr>
      <vt:lpstr>Unity + Flutter + Ionic</vt:lpstr>
      <vt:lpstr>Unity</vt:lpstr>
      <vt:lpstr>Flutter</vt:lpstr>
      <vt:lpstr>ionic</vt:lpstr>
      <vt:lpstr>PowerPoint Presentation</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IRIDIX G</cp:lastModifiedBy>
  <cp:revision>16</cp:revision>
  <dcterms:created xsi:type="dcterms:W3CDTF">2021-10-07T02:20:47Z</dcterms:created>
  <dcterms:modified xsi:type="dcterms:W3CDTF">2021-10-10T15:56:55Z</dcterms:modified>
</cp:coreProperties>
</file>